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2"/>
    <a:srgbClr val="808001"/>
    <a:srgbClr val="FF0001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1"/>
    <p:restoredTop sz="94726"/>
  </p:normalViewPr>
  <p:slideViewPr>
    <p:cSldViewPr snapToGrid="0">
      <p:cViewPr varScale="1">
        <p:scale>
          <a:sx n="165" d="100"/>
          <a:sy n="165" d="100"/>
        </p:scale>
        <p:origin x="288" y="176"/>
      </p:cViewPr>
      <p:guideLst>
        <p:guide orient="horz" pos="1620"/>
        <p:guide pos="2880"/>
        <p:guide orient="horz" pos="9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75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60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image" Target="../media/image9.jp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5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7705" t="14045" r="7847" b="10365"/>
          <a:stretch/>
        </p:blipFill>
        <p:spPr>
          <a:xfrm>
            <a:off x="1092565" y="2654300"/>
            <a:ext cx="2057398" cy="18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8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565" y="448984"/>
            <a:ext cx="2063218" cy="205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0159" y="440697"/>
            <a:ext cx="2078625" cy="2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90" y="1164369"/>
            <a:ext cx="531480" cy="52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l="7306" t="16438" r="7780" b="10407"/>
          <a:stretch/>
        </p:blipFill>
        <p:spPr>
          <a:xfrm>
            <a:off x="5660159" y="2654299"/>
            <a:ext cx="207862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l="8669" t="16862" r="8623" b="11800"/>
          <a:stretch/>
        </p:blipFill>
        <p:spPr>
          <a:xfrm>
            <a:off x="3398865" y="2654300"/>
            <a:ext cx="2082451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059" y="4489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509" y="86514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7559" y="126959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321" y="16857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084" y="2090222"/>
            <a:ext cx="420475" cy="41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FDD6B1F-B79F-2B43-9008-9D3827CD97DF}"/>
              </a:ext>
            </a:extLst>
          </p:cNvPr>
          <p:cNvGrpSpPr/>
          <p:nvPr/>
        </p:nvGrpSpPr>
        <p:grpSpPr>
          <a:xfrm>
            <a:off x="4884821" y="2754492"/>
            <a:ext cx="2853964" cy="1741308"/>
            <a:chOff x="1092565" y="440697"/>
            <a:chExt cx="6646220" cy="4055103"/>
          </a:xfrm>
        </p:grpSpPr>
        <p:pic>
          <p:nvPicPr>
            <p:cNvPr id="54" name="Google Shape;54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3"/>
            <p:cNvPicPr preferRelativeResize="0"/>
            <p:nvPr/>
          </p:nvPicPr>
          <p:blipFill rotWithShape="1">
            <a:blip r:embed="rId4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/>
            <p:cNvPicPr preferRelativeResize="0"/>
            <p:nvPr/>
          </p:nvPicPr>
          <p:blipFill rotWithShape="1">
            <a:blip r:embed="rId8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9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09343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CEA00B-78D0-AF43-8406-42770DF699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" t="2807" b="24928"/>
          <a:stretch/>
        </p:blipFill>
        <p:spPr>
          <a:xfrm>
            <a:off x="505327" y="48128"/>
            <a:ext cx="4458438" cy="2537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F41AA0-D46D-3D49-B6BF-59C1BB279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646" t="4073"/>
          <a:stretch/>
        </p:blipFill>
        <p:spPr>
          <a:xfrm>
            <a:off x="505327" y="2686323"/>
            <a:ext cx="2538663" cy="233713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11B2162-0DE1-E240-99C8-A92D3FA86B5D}"/>
              </a:ext>
            </a:extLst>
          </p:cNvPr>
          <p:cNvGrpSpPr/>
          <p:nvPr/>
        </p:nvGrpSpPr>
        <p:grpSpPr>
          <a:xfrm rot="5400000">
            <a:off x="4484376" y="915296"/>
            <a:ext cx="4772739" cy="3223037"/>
            <a:chOff x="1092565" y="440697"/>
            <a:chExt cx="6646220" cy="4055103"/>
          </a:xfrm>
        </p:grpSpPr>
        <p:pic>
          <p:nvPicPr>
            <p:cNvPr id="24" name="Google Shape;54;p13">
              <a:extLst>
                <a:ext uri="{FF2B5EF4-FFF2-40B4-BE49-F238E27FC236}">
                  <a16:creationId xmlns:a16="http://schemas.microsoft.com/office/drawing/2014/main" id="{64E0EAD2-5D2F-3C46-AF40-82BD3CB8D465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56;p13">
              <a:extLst>
                <a:ext uri="{FF2B5EF4-FFF2-40B4-BE49-F238E27FC236}">
                  <a16:creationId xmlns:a16="http://schemas.microsoft.com/office/drawing/2014/main" id="{D290B3CF-A37F-3B40-9485-6F78DEB02A87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57;p13">
              <a:extLst>
                <a:ext uri="{FF2B5EF4-FFF2-40B4-BE49-F238E27FC236}">
                  <a16:creationId xmlns:a16="http://schemas.microsoft.com/office/drawing/2014/main" id="{94087C0F-67B1-9A4E-B31A-F7EA679EF62E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58;p13">
              <a:extLst>
                <a:ext uri="{FF2B5EF4-FFF2-40B4-BE49-F238E27FC236}">
                  <a16:creationId xmlns:a16="http://schemas.microsoft.com/office/drawing/2014/main" id="{FE4F8406-45C6-714B-A8ED-F5329836FCDE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59;p13">
              <a:extLst>
                <a:ext uri="{FF2B5EF4-FFF2-40B4-BE49-F238E27FC236}">
                  <a16:creationId xmlns:a16="http://schemas.microsoft.com/office/drawing/2014/main" id="{BEFCE4FE-BA2E-4840-9F90-63DB71D98C97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60;p13">
              <a:extLst>
                <a:ext uri="{FF2B5EF4-FFF2-40B4-BE49-F238E27FC236}">
                  <a16:creationId xmlns:a16="http://schemas.microsoft.com/office/drawing/2014/main" id="{7A1C0043-13F1-464B-B314-5F2003C17410}"/>
                </a:ext>
              </a:extLst>
            </p:cNvPr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61;p13">
              <a:extLst>
                <a:ext uri="{FF2B5EF4-FFF2-40B4-BE49-F238E27FC236}">
                  <a16:creationId xmlns:a16="http://schemas.microsoft.com/office/drawing/2014/main" id="{F19415B2-C5C3-7345-9C89-218E9BAFA8C7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62;p13">
              <a:extLst>
                <a:ext uri="{FF2B5EF4-FFF2-40B4-BE49-F238E27FC236}">
                  <a16:creationId xmlns:a16="http://schemas.microsoft.com/office/drawing/2014/main" id="{613673AB-AD1B-D947-8AC9-68720CEA0E62}"/>
                </a:ext>
              </a:extLst>
            </p:cNvPr>
            <p:cNvPicPr preferRelativeResize="0"/>
            <p:nvPr/>
          </p:nvPicPr>
          <p:blipFill rotWithShape="1">
            <a:blip r:embed="rId11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63;p13">
              <a:extLst>
                <a:ext uri="{FF2B5EF4-FFF2-40B4-BE49-F238E27FC236}">
                  <a16:creationId xmlns:a16="http://schemas.microsoft.com/office/drawing/2014/main" id="{AC28AB70-3593-D64A-9F85-DF082F4284B4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64;p13">
              <a:extLst>
                <a:ext uri="{FF2B5EF4-FFF2-40B4-BE49-F238E27FC236}">
                  <a16:creationId xmlns:a16="http://schemas.microsoft.com/office/drawing/2014/main" id="{0CDFCF2D-FB97-A34D-B6BE-66B48BB0E15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65;p13">
              <a:extLst>
                <a:ext uri="{FF2B5EF4-FFF2-40B4-BE49-F238E27FC236}">
                  <a16:creationId xmlns:a16="http://schemas.microsoft.com/office/drawing/2014/main" id="{9C0DE33F-43F3-5741-9D87-1E7A5BBB5291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66;p13">
              <a:extLst>
                <a:ext uri="{FF2B5EF4-FFF2-40B4-BE49-F238E27FC236}">
                  <a16:creationId xmlns:a16="http://schemas.microsoft.com/office/drawing/2014/main" id="{709ABBB3-0237-C44E-9FF8-BEF404A24379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67;p13">
              <a:extLst>
                <a:ext uri="{FF2B5EF4-FFF2-40B4-BE49-F238E27FC236}">
                  <a16:creationId xmlns:a16="http://schemas.microsoft.com/office/drawing/2014/main" id="{5FCC90AF-D25E-9F47-8E6E-563247353957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EE8603-9D7E-3E4B-A879-422C552351D3}"/>
              </a:ext>
            </a:extLst>
          </p:cNvPr>
          <p:cNvCxnSpPr/>
          <p:nvPr/>
        </p:nvCxnSpPr>
        <p:spPr>
          <a:xfrm>
            <a:off x="1179095" y="1925053"/>
            <a:ext cx="132347" cy="6609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0625A56-BB21-E244-AB40-24174731F61C}"/>
              </a:ext>
            </a:extLst>
          </p:cNvPr>
          <p:cNvSpPr txBox="1"/>
          <p:nvPr/>
        </p:nvSpPr>
        <p:spPr>
          <a:xfrm>
            <a:off x="477912" y="210166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zoom in</a:t>
            </a:r>
          </a:p>
        </p:txBody>
      </p:sp>
    </p:spTree>
    <p:extLst>
      <p:ext uri="{BB962C8B-B14F-4D97-AF65-F5344CB8AC3E}">
        <p14:creationId xmlns:p14="http://schemas.microsoft.com/office/powerpoint/2010/main" val="606186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528927"/>
              </p:ext>
            </p:extLst>
          </p:nvPr>
        </p:nvGraphicFramePr>
        <p:xfrm>
          <a:off x="2973507" y="2324651"/>
          <a:ext cx="1951860" cy="1828800"/>
        </p:xfrm>
        <a:graphic>
          <a:graphicData uri="http://schemas.openxmlformats.org/drawingml/2006/table">
            <a:tbl>
              <a:tblPr/>
              <a:tblGrid>
                <a:gridCol w="32531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4858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4858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23082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23082"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23082"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23082"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C22445-2A93-9C7D-38A7-0306992B86B1}"/>
              </a:ext>
            </a:extLst>
          </p:cNvPr>
          <p:cNvCxnSpPr>
            <a:cxnSpLocks/>
          </p:cNvCxnSpPr>
          <p:nvPr/>
        </p:nvCxnSpPr>
        <p:spPr>
          <a:xfrm>
            <a:off x="6791562" y="1077965"/>
            <a:ext cx="0" cy="6057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184228" y="1911640"/>
            <a:ext cx="22660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455071" y="996409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5554227" y="3239051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31567" y="996409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206650" y="2887395"/>
            <a:ext cx="136210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x 2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Downsampling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3308F-683A-CA8E-1E3A-3285FA9F1C6B}"/>
              </a:ext>
            </a:extLst>
          </p:cNvPr>
          <p:cNvSpPr txBox="1"/>
          <p:nvPr/>
        </p:nvSpPr>
        <p:spPr>
          <a:xfrm rot="16200000">
            <a:off x="2224723" y="2501365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302710" y="1338667"/>
            <a:ext cx="81917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1010101…100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389269"/>
              </p:ext>
            </p:extLst>
          </p:nvPr>
        </p:nvGraphicFramePr>
        <p:xfrm>
          <a:off x="7140119" y="2782551"/>
          <a:ext cx="975930" cy="914400"/>
        </p:xfrm>
        <a:graphic>
          <a:graphicData uri="http://schemas.openxmlformats.org/drawingml/2006/table">
            <a:tbl>
              <a:tblPr/>
              <a:tblGrid>
                <a:gridCol w="32531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32531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54858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4858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23082"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94B6107-D79E-61A1-3879-6A3F901A90A4}"/>
              </a:ext>
            </a:extLst>
          </p:cNvPr>
          <p:cNvCxnSpPr>
            <a:cxnSpLocks/>
          </p:cNvCxnSpPr>
          <p:nvPr/>
        </p:nvCxnSpPr>
        <p:spPr>
          <a:xfrm>
            <a:off x="1224232" y="1085326"/>
            <a:ext cx="0" cy="60579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6751287" y="996409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resolution 2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>
            <a:off x="2997286" y="1801431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758311D-0432-8F9D-2FDC-72EED18C6450}"/>
              </a:ext>
            </a:extLst>
          </p:cNvPr>
          <p:cNvCxnSpPr>
            <a:cxnSpLocks/>
          </p:cNvCxnSpPr>
          <p:nvPr/>
        </p:nvCxnSpPr>
        <p:spPr>
          <a:xfrm flipV="1">
            <a:off x="2175728" y="2006197"/>
            <a:ext cx="952151" cy="4784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618D5E0-6710-97C5-E2BE-FF0D736418F1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2183714" y="2571750"/>
            <a:ext cx="255475" cy="1912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2552F9A-0C4B-5958-1ACB-4B6F3B60C0FD}"/>
              </a:ext>
            </a:extLst>
          </p:cNvPr>
          <p:cNvSpPr txBox="1"/>
          <p:nvPr/>
        </p:nvSpPr>
        <p:spPr>
          <a:xfrm rot="16200000">
            <a:off x="6386589" y="2994642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33AF31-5FF5-5B2F-79F1-565B0B0877B2}"/>
              </a:ext>
            </a:extLst>
          </p:cNvPr>
          <p:cNvSpPr txBox="1"/>
          <p:nvPr/>
        </p:nvSpPr>
        <p:spPr>
          <a:xfrm>
            <a:off x="7124275" y="2223036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53842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37</Words>
  <Application>Microsoft Macintosh PowerPoint</Application>
  <PresentationFormat>On-screen Show (16:9)</PresentationFormat>
  <Paragraphs>15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Courier New</vt:lpstr>
      <vt:lpstr>Simple Light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Chunked pyramidal image data storage (e.g. Google Maps, Imaris, …)</dc:title>
  <cp:lastModifiedBy>Christian Tischer</cp:lastModifiedBy>
  <cp:revision>10</cp:revision>
  <dcterms:modified xsi:type="dcterms:W3CDTF">2024-09-16T16:06:33Z</dcterms:modified>
</cp:coreProperties>
</file>